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4630400" cy="8229600"/>
  <p:notesSz cx="8229600" cy="14630400"/>
  <p:embeddedFontLst>
    <p:embeddedFont>
      <p:font typeface="Arial Black" panose="020B0A04020102020204" pitchFamily="34" charset="0"/>
      <p:bold r:id="rId18"/>
    </p:embeddedFont>
    <p:embeddedFont>
      <p:font typeface="Fraunces Extra Bold" panose="020B0604020202020204" charset="0"/>
      <p:regular r:id="rId19"/>
    </p:embeddedFont>
    <p:embeddedFont>
      <p:font typeface="Nobile" panose="020B0604020202020204" charset="0"/>
      <p:regular r:id="rId20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8AF771-6078-BEB0-F420-00EECA4F99A5}" v="2" dt="2025-03-11T00:56:39.729"/>
    <p1510:client id="{75E051EA-D880-96FE-B675-D6E153E937B0}" v="55" dt="2025-03-11T09:09:47.161"/>
    <p1510:client id="{76EFFF03-DFD6-49DD-3F6D-0AC280150AD1}" v="39" dt="2025-03-11T09:46:51.867"/>
    <p1510:client id="{8F19480F-4899-15BD-4AE4-E32B3BECA02E}" v="14" dt="2025-03-11T10:15:42.121"/>
    <p1510:client id="{BF6C0A1D-B801-5D64-49D1-B0E47EAAA245}" v="92" dt="2025-03-11T09:43:13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Andrade" userId="S::marianaandrade@ua.pt::30b6cca4-734a-4939-befc-9df1ddc070eb" providerId="AD" clId="Web-{408AF771-6078-BEB0-F420-00EECA4F99A5}"/>
    <pc:docChg chg="modSld">
      <pc:chgData name="Mariana Andrade" userId="S::marianaandrade@ua.pt::30b6cca4-734a-4939-befc-9df1ddc070eb" providerId="AD" clId="Web-{408AF771-6078-BEB0-F420-00EECA4F99A5}" dt="2025-03-11T00:56:39.729" v="1" actId="1076"/>
      <pc:docMkLst>
        <pc:docMk/>
      </pc:docMkLst>
      <pc:sldChg chg="modSp">
        <pc:chgData name="Mariana Andrade" userId="S::marianaandrade@ua.pt::30b6cca4-734a-4939-befc-9df1ddc070eb" providerId="AD" clId="Web-{408AF771-6078-BEB0-F420-00EECA4F99A5}" dt="2025-03-11T00:56:39.729" v="1" actId="1076"/>
        <pc:sldMkLst>
          <pc:docMk/>
          <pc:sldMk cId="0" sldId="260"/>
        </pc:sldMkLst>
        <pc:spChg chg="mod">
          <ac:chgData name="Mariana Andrade" userId="S::marianaandrade@ua.pt::30b6cca4-734a-4939-befc-9df1ddc070eb" providerId="AD" clId="Web-{408AF771-6078-BEB0-F420-00EECA4F99A5}" dt="2025-03-11T00:56:39.729" v="1" actId="1076"/>
          <ac:spMkLst>
            <pc:docMk/>
            <pc:sldMk cId="0" sldId="260"/>
            <ac:spMk id="2" creationId="{00000000-0000-0000-0000-000000000000}"/>
          </ac:spMkLst>
        </pc:spChg>
      </pc:sldChg>
    </pc:docChg>
  </pc:docChgLst>
  <pc:docChgLst>
    <pc:chgData name="Utilizador Convidado" userId="S::urn:spo:anon#8bcf1057750e936d4240c847c62095c4bee74a895c0dcd1ec501ebed258ce7ed::" providerId="AD" clId="Web-{8F19480F-4899-15BD-4AE4-E32B3BECA02E}"/>
    <pc:docChg chg="modSld">
      <pc:chgData name="Utilizador Convidado" userId="S::urn:spo:anon#8bcf1057750e936d4240c847c62095c4bee74a895c0dcd1ec501ebed258ce7ed::" providerId="AD" clId="Web-{8F19480F-4899-15BD-4AE4-E32B3BECA02E}" dt="2025-03-11T10:15:40.293" v="10" actId="20577"/>
      <pc:docMkLst>
        <pc:docMk/>
      </pc:docMkLst>
      <pc:sldChg chg="addSp delSp modSp">
        <pc:chgData name="Utilizador Convidado" userId="S::urn:spo:anon#8bcf1057750e936d4240c847c62095c4bee74a895c0dcd1ec501ebed258ce7ed::" providerId="AD" clId="Web-{8F19480F-4899-15BD-4AE4-E32B3BECA02E}" dt="2025-03-11T09:46:51.966" v="3" actId="20577"/>
        <pc:sldMkLst>
          <pc:docMk/>
          <pc:sldMk cId="0" sldId="258"/>
        </pc:sldMkLst>
        <pc:spChg chg="mod">
          <ac:chgData name="Utilizador Convidado" userId="S::urn:spo:anon#8bcf1057750e936d4240c847c62095c4bee74a895c0dcd1ec501ebed258ce7ed::" providerId="AD" clId="Web-{8F19480F-4899-15BD-4AE4-E32B3BECA02E}" dt="2025-03-11T09:46:51.966" v="3" actId="20577"/>
          <ac:spMkLst>
            <pc:docMk/>
            <pc:sldMk cId="0" sldId="258"/>
            <ac:spMk id="9" creationId="{00000000-0000-0000-0000-000000000000}"/>
          </ac:spMkLst>
        </pc:spChg>
        <pc:spChg chg="add del">
          <ac:chgData name="Utilizador Convidado" userId="S::urn:spo:anon#8bcf1057750e936d4240c847c62095c4bee74a895c0dcd1ec501ebed258ce7ed::" providerId="AD" clId="Web-{8F19480F-4899-15BD-4AE4-E32B3BECA02E}" dt="2025-03-11T09:16:14.448" v="1"/>
          <ac:spMkLst>
            <pc:docMk/>
            <pc:sldMk cId="0" sldId="258"/>
            <ac:spMk id="10" creationId="{00000000-0000-0000-0000-000000000000}"/>
          </ac:spMkLst>
        </pc:spChg>
      </pc:sldChg>
      <pc:sldChg chg="addSp delSp modSp">
        <pc:chgData name="Utilizador Convidado" userId="S::urn:spo:anon#8bcf1057750e936d4240c847c62095c4bee74a895c0dcd1ec501ebed258ce7ed::" providerId="AD" clId="Web-{8F19480F-4899-15BD-4AE4-E32B3BECA02E}" dt="2025-03-11T10:15:40.293" v="10" actId="20577"/>
        <pc:sldMkLst>
          <pc:docMk/>
          <pc:sldMk cId="455332437" sldId="271"/>
        </pc:sldMkLst>
        <pc:spChg chg="add mod">
          <ac:chgData name="Utilizador Convidado" userId="S::urn:spo:anon#8bcf1057750e936d4240c847c62095c4bee74a895c0dcd1ec501ebed258ce7ed::" providerId="AD" clId="Web-{8F19480F-4899-15BD-4AE4-E32B3BECA02E}" dt="2025-03-11T10:15:40.293" v="10" actId="20577"/>
          <ac:spMkLst>
            <pc:docMk/>
            <pc:sldMk cId="455332437" sldId="271"/>
            <ac:spMk id="3" creationId="{B95D1A5E-BDCD-FB2D-895E-C1F7E259073E}"/>
          </ac:spMkLst>
        </pc:spChg>
        <pc:spChg chg="del mod">
          <ac:chgData name="Utilizador Convidado" userId="S::urn:spo:anon#8bcf1057750e936d4240c847c62095c4bee74a895c0dcd1ec501ebed258ce7ed::" providerId="AD" clId="Web-{8F19480F-4899-15BD-4AE4-E32B3BECA02E}" dt="2025-03-11T10:15:28.668" v="8"/>
          <ac:spMkLst>
            <pc:docMk/>
            <pc:sldMk cId="455332437" sldId="271"/>
            <ac:spMk id="16" creationId="{0A2AD697-3A67-39C6-62F0-5686F2410B38}"/>
          </ac:spMkLst>
        </pc:spChg>
      </pc:sldChg>
    </pc:docChg>
  </pc:docChgLst>
  <pc:docChgLst>
    <pc:chgData name="Guest User" userId="S::urn:spo:anon#2bb361dd99a7630dceb88a692320b1c6c207e8e033a0f1f6325fc09df55e7cfd::" providerId="AD" clId="Web-{BF6C0A1D-B801-5D64-49D1-B0E47EAAA245}"/>
    <pc:docChg chg="addSld delSld modSld sldOrd">
      <pc:chgData name="Guest User" userId="S::urn:spo:anon#2bb361dd99a7630dceb88a692320b1c6c207e8e033a0f1f6325fc09df55e7cfd::" providerId="AD" clId="Web-{BF6C0A1D-B801-5D64-49D1-B0E47EAAA245}" dt="2025-03-11T09:43:11.883" v="81" actId="20577"/>
      <pc:docMkLst>
        <pc:docMk/>
      </pc:docMkLst>
      <pc:sldChg chg="ord">
        <pc:chgData name="Guest User" userId="S::urn:spo:anon#2bb361dd99a7630dceb88a692320b1c6c207e8e033a0f1f6325fc09df55e7cfd::" providerId="AD" clId="Web-{BF6C0A1D-B801-5D64-49D1-B0E47EAAA245}" dt="2025-03-11T09:12:21.797" v="63"/>
        <pc:sldMkLst>
          <pc:docMk/>
          <pc:sldMk cId="0" sldId="262"/>
        </pc:sldMkLst>
      </pc:sldChg>
      <pc:sldChg chg="ord">
        <pc:chgData name="Guest User" userId="S::urn:spo:anon#2bb361dd99a7630dceb88a692320b1c6c207e8e033a0f1f6325fc09df55e7cfd::" providerId="AD" clId="Web-{BF6C0A1D-B801-5D64-49D1-B0E47EAAA245}" dt="2025-03-11T09:12:26.125" v="64"/>
        <pc:sldMkLst>
          <pc:docMk/>
          <pc:sldMk cId="0" sldId="263"/>
        </pc:sldMkLst>
      </pc:sldChg>
      <pc:sldChg chg="modSp">
        <pc:chgData name="Guest User" userId="S::urn:spo:anon#2bb361dd99a7630dceb88a692320b1c6c207e8e033a0f1f6325fc09df55e7cfd::" providerId="AD" clId="Web-{BF6C0A1D-B801-5D64-49D1-B0E47EAAA245}" dt="2025-03-11T09:43:11.883" v="81" actId="20577"/>
        <pc:sldMkLst>
          <pc:docMk/>
          <pc:sldMk cId="0" sldId="264"/>
        </pc:sldMkLst>
        <pc:spChg chg="mod">
          <ac:chgData name="Guest User" userId="S::urn:spo:anon#2bb361dd99a7630dceb88a692320b1c6c207e8e033a0f1f6325fc09df55e7cfd::" providerId="AD" clId="Web-{BF6C0A1D-B801-5D64-49D1-B0E47EAAA245}" dt="2025-03-11T09:43:11.883" v="81" actId="20577"/>
          <ac:spMkLst>
            <pc:docMk/>
            <pc:sldMk cId="0" sldId="264"/>
            <ac:spMk id="7" creationId="{00000000-0000-0000-0000-000000000000}"/>
          </ac:spMkLst>
        </pc:spChg>
      </pc:sldChg>
      <pc:sldChg chg="addSp delSp del">
        <pc:chgData name="Guest User" userId="S::urn:spo:anon#2bb361dd99a7630dceb88a692320b1c6c207e8e033a0f1f6325fc09df55e7cfd::" providerId="AD" clId="Web-{BF6C0A1D-B801-5D64-49D1-B0E47EAAA245}" dt="2025-03-11T09:26:48.689" v="68"/>
        <pc:sldMkLst>
          <pc:docMk/>
          <pc:sldMk cId="0" sldId="270"/>
        </pc:sldMkLst>
        <pc:picChg chg="add del">
          <ac:chgData name="Guest User" userId="S::urn:spo:anon#2bb361dd99a7630dceb88a692320b1c6c207e8e033a0f1f6325fc09df55e7cfd::" providerId="AD" clId="Web-{BF6C0A1D-B801-5D64-49D1-B0E47EAAA245}" dt="2025-03-11T09:26:06.875" v="66"/>
          <ac:picMkLst>
            <pc:docMk/>
            <pc:sldMk cId="0" sldId="270"/>
            <ac:picMk id="4" creationId="{00000000-0000-0000-0000-000000000000}"/>
          </ac:picMkLst>
        </pc:picChg>
      </pc:sldChg>
      <pc:sldChg chg="modSp add">
        <pc:chgData name="Guest User" userId="S::urn:spo:anon#2bb361dd99a7630dceb88a692320b1c6c207e8e033a0f1f6325fc09df55e7cfd::" providerId="AD" clId="Web-{BF6C0A1D-B801-5D64-49D1-B0E47EAAA245}" dt="2025-03-11T09:26:58.394" v="71" actId="20577"/>
        <pc:sldMkLst>
          <pc:docMk/>
          <pc:sldMk cId="455332437" sldId="271"/>
        </pc:sldMkLst>
        <pc:spChg chg="mod">
          <ac:chgData name="Guest User" userId="S::urn:spo:anon#2bb361dd99a7630dceb88a692320b1c6c207e8e033a0f1f6325fc09df55e7cfd::" providerId="AD" clId="Web-{BF6C0A1D-B801-5D64-49D1-B0E47EAAA245}" dt="2025-03-11T09:26:58.394" v="71" actId="20577"/>
          <ac:spMkLst>
            <pc:docMk/>
            <pc:sldMk cId="455332437" sldId="271"/>
            <ac:spMk id="11" creationId="{F78335B7-8DF3-0FC9-3E19-846356FC6E9C}"/>
          </ac:spMkLst>
        </pc:spChg>
      </pc:sldChg>
    </pc:docChg>
  </pc:docChgLst>
  <pc:docChgLst>
    <pc:chgData name="Miguel Francisco" userId="S::miguel.soares.francisco@ua.pt::1825e882-1fea-407d-bd74-f91523dceb6c" providerId="AD" clId="Web-{75E051EA-D880-96FE-B675-D6E153E937B0}"/>
    <pc:docChg chg="modSld">
      <pc:chgData name="Miguel Francisco" userId="S::miguel.soares.francisco@ua.pt::1825e882-1fea-407d-bd74-f91523dceb6c" providerId="AD" clId="Web-{75E051EA-D880-96FE-B675-D6E153E937B0}" dt="2025-03-11T09:09:47.161" v="50" actId="14100"/>
      <pc:docMkLst>
        <pc:docMk/>
      </pc:docMkLst>
      <pc:sldChg chg="modSp">
        <pc:chgData name="Miguel Francisco" userId="S::miguel.soares.francisco@ua.pt::1825e882-1fea-407d-bd74-f91523dceb6c" providerId="AD" clId="Web-{75E051EA-D880-96FE-B675-D6E153E937B0}" dt="2025-03-11T00:57:17.482" v="14" actId="1076"/>
        <pc:sldMkLst>
          <pc:docMk/>
          <pc:sldMk cId="0" sldId="259"/>
        </pc:sldMkLst>
        <pc:spChg chg="mod">
          <ac:chgData name="Miguel Francisco" userId="S::miguel.soares.francisco@ua.pt::1825e882-1fea-407d-bd74-f91523dceb6c" providerId="AD" clId="Web-{75E051EA-D880-96FE-B675-D6E153E937B0}" dt="2025-03-11T00:56:50.200" v="9" actId="14100"/>
          <ac:spMkLst>
            <pc:docMk/>
            <pc:sldMk cId="0" sldId="259"/>
            <ac:spMk id="3" creationId="{00000000-0000-0000-0000-000000000000}"/>
          </ac:spMkLst>
        </pc:spChg>
        <pc:spChg chg="mod">
          <ac:chgData name="Miguel Francisco" userId="S::miguel.soares.francisco@ua.pt::1825e882-1fea-407d-bd74-f91523dceb6c" providerId="AD" clId="Web-{75E051EA-D880-96FE-B675-D6E153E937B0}" dt="2025-03-11T00:57:02.326" v="11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Miguel Francisco" userId="S::miguel.soares.francisco@ua.pt::1825e882-1fea-407d-bd74-f91523dceb6c" providerId="AD" clId="Web-{75E051EA-D880-96FE-B675-D6E153E937B0}" dt="2025-03-11T00:56:56.654" v="10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Miguel Francisco" userId="S::miguel.soares.francisco@ua.pt::1825e882-1fea-407d-bd74-f91523dceb6c" providerId="AD" clId="Web-{75E051EA-D880-96FE-B675-D6E153E937B0}" dt="2025-03-11T00:57:12.029" v="12" actId="14100"/>
          <ac:spMkLst>
            <pc:docMk/>
            <pc:sldMk cId="0" sldId="259"/>
            <ac:spMk id="14" creationId="{00000000-0000-0000-0000-000000000000}"/>
          </ac:spMkLst>
        </pc:spChg>
        <pc:spChg chg="mod">
          <ac:chgData name="Miguel Francisco" userId="S::miguel.soares.francisco@ua.pt::1825e882-1fea-407d-bd74-f91523dceb6c" providerId="AD" clId="Web-{75E051EA-D880-96FE-B675-D6E153E937B0}" dt="2025-03-11T00:57:17.482" v="14" actId="1076"/>
          <ac:spMkLst>
            <pc:docMk/>
            <pc:sldMk cId="0" sldId="259"/>
            <ac:spMk id="18" creationId="{00000000-0000-0000-0000-000000000000}"/>
          </ac:spMkLst>
        </pc:spChg>
        <pc:spChg chg="mod">
          <ac:chgData name="Miguel Francisco" userId="S::miguel.soares.francisco@ua.pt::1825e882-1fea-407d-bd74-f91523dceb6c" providerId="AD" clId="Web-{75E051EA-D880-96FE-B675-D6E153E937B0}" dt="2025-03-11T00:57:14.732" v="13" actId="1076"/>
          <ac:spMkLst>
            <pc:docMk/>
            <pc:sldMk cId="0" sldId="259"/>
            <ac:spMk id="19" creationId="{00000000-0000-0000-0000-000000000000}"/>
          </ac:spMkLst>
        </pc:spChg>
      </pc:sldChg>
      <pc:sldChg chg="modSp">
        <pc:chgData name="Miguel Francisco" userId="S::miguel.soares.francisco@ua.pt::1825e882-1fea-407d-bd74-f91523dceb6c" providerId="AD" clId="Web-{75E051EA-D880-96FE-B675-D6E153E937B0}" dt="2025-03-11T09:09:47.161" v="50" actId="14100"/>
        <pc:sldMkLst>
          <pc:docMk/>
          <pc:sldMk cId="0" sldId="260"/>
        </pc:sldMkLst>
        <pc:spChg chg="mod">
          <ac:chgData name="Miguel Francisco" userId="S::miguel.soares.francisco@ua.pt::1825e882-1fea-407d-bd74-f91523dceb6c" providerId="AD" clId="Web-{75E051EA-D880-96FE-B675-D6E153E937B0}" dt="2025-03-11T09:09:47.161" v="50" actId="14100"/>
          <ac:spMkLst>
            <pc:docMk/>
            <pc:sldMk cId="0" sldId="260"/>
            <ac:spMk id="12" creationId="{00000000-0000-0000-0000-000000000000}"/>
          </ac:spMkLst>
        </pc:spChg>
        <pc:spChg chg="mod">
          <ac:chgData name="Miguel Francisco" userId="S::miguel.soares.francisco@ua.pt::1825e882-1fea-407d-bd74-f91523dceb6c" providerId="AD" clId="Web-{75E051EA-D880-96FE-B675-D6E153E937B0}" dt="2025-03-11T09:09:41.395" v="49" actId="14100"/>
          <ac:spMkLst>
            <pc:docMk/>
            <pc:sldMk cId="0" sldId="260"/>
            <ac:spMk id="15" creationId="{00000000-0000-0000-0000-000000000000}"/>
          </ac:spMkLst>
        </pc:spChg>
      </pc:sldChg>
      <pc:sldChg chg="addSp delSp modSp">
        <pc:chgData name="Miguel Francisco" userId="S::miguel.soares.francisco@ua.pt::1825e882-1fea-407d-bd74-f91523dceb6c" providerId="AD" clId="Web-{75E051EA-D880-96FE-B675-D6E153E937B0}" dt="2025-03-11T00:55:06.225" v="8" actId="14100"/>
        <pc:sldMkLst>
          <pc:docMk/>
          <pc:sldMk cId="0" sldId="265"/>
        </pc:sldMkLst>
        <pc:picChg chg="del">
          <ac:chgData name="Miguel Francisco" userId="S::miguel.soares.francisco@ua.pt::1825e882-1fea-407d-bd74-f91523dceb6c" providerId="AD" clId="Web-{75E051EA-D880-96FE-B675-D6E153E937B0}" dt="2025-03-11T00:54:50.381" v="0"/>
          <ac:picMkLst>
            <pc:docMk/>
            <pc:sldMk cId="0" sldId="265"/>
            <ac:picMk id="5" creationId="{00000000-0000-0000-0000-000000000000}"/>
          </ac:picMkLst>
        </pc:picChg>
        <pc:picChg chg="add mod">
          <ac:chgData name="Miguel Francisco" userId="S::miguel.soares.francisco@ua.pt::1825e882-1fea-407d-bd74-f91523dceb6c" providerId="AD" clId="Web-{75E051EA-D880-96FE-B675-D6E153E937B0}" dt="2025-03-11T00:55:06.225" v="8" actId="14100"/>
          <ac:picMkLst>
            <pc:docMk/>
            <pc:sldMk cId="0" sldId="265"/>
            <ac:picMk id="9" creationId="{1901419A-55A6-6E39-DC5A-0EA1B7695012}"/>
          </ac:picMkLst>
        </pc:picChg>
      </pc:sldChg>
      <pc:sldChg chg="modSp">
        <pc:chgData name="Miguel Francisco" userId="S::miguel.soares.francisco@ua.pt::1825e882-1fea-407d-bd74-f91523dceb6c" providerId="AD" clId="Web-{75E051EA-D880-96FE-B675-D6E153E937B0}" dt="2025-03-11T01:40:00.208" v="48" actId="20577"/>
        <pc:sldMkLst>
          <pc:docMk/>
          <pc:sldMk cId="0" sldId="266"/>
        </pc:sldMkLst>
        <pc:spChg chg="mod">
          <ac:chgData name="Miguel Francisco" userId="S::miguel.soares.francisco@ua.pt::1825e882-1fea-407d-bd74-f91523dceb6c" providerId="AD" clId="Web-{75E051EA-D880-96FE-B675-D6E153E937B0}" dt="2025-03-11T01:39:38.128" v="28" actId="20577"/>
          <ac:spMkLst>
            <pc:docMk/>
            <pc:sldMk cId="0" sldId="266"/>
            <ac:spMk id="5" creationId="{00000000-0000-0000-0000-000000000000}"/>
          </ac:spMkLst>
        </pc:spChg>
        <pc:spChg chg="mod">
          <ac:chgData name="Miguel Francisco" userId="S::miguel.soares.francisco@ua.pt::1825e882-1fea-407d-bd74-f91523dceb6c" providerId="AD" clId="Web-{75E051EA-D880-96FE-B675-D6E153E937B0}" dt="2025-03-11T01:40:00.208" v="48" actId="20577"/>
          <ac:spMkLst>
            <pc:docMk/>
            <pc:sldMk cId="0" sldId="266"/>
            <ac:spMk id="7" creationId="{00000000-0000-0000-0000-000000000000}"/>
          </ac:spMkLst>
        </pc:spChg>
      </pc:sldChg>
    </pc:docChg>
  </pc:docChgLst>
  <pc:docChgLst>
    <pc:chgData name="Utilizador Convidado" userId="S::urn:spo:anon#8bcf1057750e936d4240c847c62095c4bee74a895c0dcd1ec501ebed258ce7ed::" providerId="AD" clId="Web-{76EFFF03-DFD6-49DD-3F6D-0AC280150AD1}"/>
    <pc:docChg chg="modSld">
      <pc:chgData name="Utilizador Convidado" userId="S::urn:spo:anon#8bcf1057750e936d4240c847c62095c4bee74a895c0dcd1ec501ebed258ce7ed::" providerId="AD" clId="Web-{76EFFF03-DFD6-49DD-3F6D-0AC280150AD1}" dt="2025-03-11T09:46:51.867" v="34" actId="20577"/>
      <pc:docMkLst>
        <pc:docMk/>
      </pc:docMkLst>
      <pc:sldChg chg="modSp">
        <pc:chgData name="Utilizador Convidado" userId="S::urn:spo:anon#8bcf1057750e936d4240c847c62095c4bee74a895c0dcd1ec501ebed258ce7ed::" providerId="AD" clId="Web-{76EFFF03-DFD6-49DD-3F6D-0AC280150AD1}" dt="2025-03-11T09:44:59.179" v="24" actId="20577"/>
        <pc:sldMkLst>
          <pc:docMk/>
          <pc:sldMk cId="0" sldId="256"/>
        </pc:sldMkLst>
        <pc:spChg chg="mod">
          <ac:chgData name="Utilizador Convidado" userId="S::urn:spo:anon#8bcf1057750e936d4240c847c62095c4bee74a895c0dcd1ec501ebed258ce7ed::" providerId="AD" clId="Web-{76EFFF03-DFD6-49DD-3F6D-0AC280150AD1}" dt="2025-03-11T09:44:59.179" v="24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Utilizador Convidado" userId="S::urn:spo:anon#8bcf1057750e936d4240c847c62095c4bee74a895c0dcd1ec501ebed258ce7ed::" providerId="AD" clId="Web-{76EFFF03-DFD6-49DD-3F6D-0AC280150AD1}" dt="2025-03-11T09:46:51.867" v="34" actId="20577"/>
        <pc:sldMkLst>
          <pc:docMk/>
          <pc:sldMk cId="0" sldId="258"/>
        </pc:sldMkLst>
        <pc:spChg chg="mod">
          <ac:chgData name="Utilizador Convidado" userId="S::urn:spo:anon#8bcf1057750e936d4240c847c62095c4bee74a895c0dcd1ec501ebed258ce7ed::" providerId="AD" clId="Web-{76EFFF03-DFD6-49DD-3F6D-0AC280150AD1}" dt="2025-03-11T09:46:51.867" v="34" actId="20577"/>
          <ac:spMkLst>
            <pc:docMk/>
            <pc:sldMk cId="0" sldId="258"/>
            <ac:spMk id="9" creationId="{00000000-0000-0000-0000-000000000000}"/>
          </ac:spMkLst>
        </pc:spChg>
      </pc:sldChg>
      <pc:sldChg chg="modSp">
        <pc:chgData name="Utilizador Convidado" userId="S::urn:spo:anon#8bcf1057750e936d4240c847c62095c4bee74a895c0dcd1ec501ebed258ce7ed::" providerId="AD" clId="Web-{76EFFF03-DFD6-49DD-3F6D-0AC280150AD1}" dt="2025-03-11T09:16:29.096" v="17" actId="20577"/>
        <pc:sldMkLst>
          <pc:docMk/>
          <pc:sldMk cId="0" sldId="259"/>
        </pc:sldMkLst>
        <pc:spChg chg="mod">
          <ac:chgData name="Utilizador Convidado" userId="S::urn:spo:anon#8bcf1057750e936d4240c847c62095c4bee74a895c0dcd1ec501ebed258ce7ed::" providerId="AD" clId="Web-{76EFFF03-DFD6-49DD-3F6D-0AC280150AD1}" dt="2025-03-11T09:13:59.095" v="5" actId="14100"/>
          <ac:spMkLst>
            <pc:docMk/>
            <pc:sldMk cId="0" sldId="259"/>
            <ac:spMk id="5" creationId="{00000000-0000-0000-0000-000000000000}"/>
          </ac:spMkLst>
        </pc:spChg>
        <pc:spChg chg="mod">
          <ac:chgData name="Utilizador Convidado" userId="S::urn:spo:anon#8bcf1057750e936d4240c847c62095c4bee74a895c0dcd1ec501ebed258ce7ed::" providerId="AD" clId="Web-{76EFFF03-DFD6-49DD-3F6D-0AC280150AD1}" dt="2025-03-11T09:13:35.126" v="2" actId="14100"/>
          <ac:spMkLst>
            <pc:docMk/>
            <pc:sldMk cId="0" sldId="259"/>
            <ac:spMk id="10" creationId="{00000000-0000-0000-0000-000000000000}"/>
          </ac:spMkLst>
        </pc:spChg>
        <pc:spChg chg="mod">
          <ac:chgData name="Utilizador Convidado" userId="S::urn:spo:anon#8bcf1057750e936d4240c847c62095c4bee74a895c0dcd1ec501ebed258ce7ed::" providerId="AD" clId="Web-{76EFFF03-DFD6-49DD-3F6D-0AC280150AD1}" dt="2025-03-11T09:15:39.455" v="6" actId="20577"/>
          <ac:spMkLst>
            <pc:docMk/>
            <pc:sldMk cId="0" sldId="259"/>
            <ac:spMk id="13" creationId="{00000000-0000-0000-0000-000000000000}"/>
          </ac:spMkLst>
        </pc:spChg>
        <pc:spChg chg="mod">
          <ac:chgData name="Utilizador Convidado" userId="S::urn:spo:anon#8bcf1057750e936d4240c847c62095c4bee74a895c0dcd1ec501ebed258ce7ed::" providerId="AD" clId="Web-{76EFFF03-DFD6-49DD-3F6D-0AC280150AD1}" dt="2025-03-11T09:16:29.096" v="17" actId="20577"/>
          <ac:spMkLst>
            <pc:docMk/>
            <pc:sldMk cId="0" sldId="259"/>
            <ac:spMk id="15" creationId="{00000000-0000-0000-0000-000000000000}"/>
          </ac:spMkLst>
        </pc:spChg>
      </pc:sldChg>
      <pc:sldChg chg="modSp">
        <pc:chgData name="Utilizador Convidado" userId="S::urn:spo:anon#8bcf1057750e936d4240c847c62095c4bee74a895c0dcd1ec501ebed258ce7ed::" providerId="AD" clId="Web-{76EFFF03-DFD6-49DD-3F6D-0AC280150AD1}" dt="2025-03-11T09:38:26.959" v="19" actId="20577"/>
        <pc:sldMkLst>
          <pc:docMk/>
          <pc:sldMk cId="0" sldId="260"/>
        </pc:sldMkLst>
        <pc:spChg chg="mod">
          <ac:chgData name="Utilizador Convidado" userId="S::urn:spo:anon#8bcf1057750e936d4240c847c62095c4bee74a895c0dcd1ec501ebed258ce7ed::" providerId="AD" clId="Web-{76EFFF03-DFD6-49DD-3F6D-0AC280150AD1}" dt="2025-03-11T09:38:26.959" v="19" actId="20577"/>
          <ac:spMkLst>
            <pc:docMk/>
            <pc:sldMk cId="0" sldId="260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27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FEEE2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FEEE2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FEEE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FEEE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1E7D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FEEE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FEEE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FEEE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6821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800" b="1" err="1">
                <a:solidFill>
                  <a:srgbClr val="3B4540"/>
                </a:solidFill>
                <a:latin typeface="Arial"/>
                <a:ea typeface="Fraunces Extra Bold" pitchFamily="34" charset="-122"/>
                <a:cs typeface="Arial"/>
              </a:rPr>
              <a:t>EasyReg</a:t>
            </a:r>
            <a:r>
              <a:rPr lang="en-US" sz="4800" b="1">
                <a:solidFill>
                  <a:srgbClr val="3B4540"/>
                </a:solidFill>
                <a:latin typeface="Arial"/>
                <a:ea typeface="Fraunces Extra Bold" pitchFamily="34" charset="-122"/>
                <a:cs typeface="Arial"/>
              </a:rPr>
              <a:t> - MS2</a:t>
            </a:r>
            <a:endParaRPr lang="en-US" sz="44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291715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Group-9</a:t>
            </a:r>
            <a:endParaRPr lang="en-US"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0190" y="353520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24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Ana Loureiro - 104063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80190" y="397740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24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Filipe Oliveira - 114640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280190" y="441960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24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Gonçalo Monteiro - 107758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280190" y="486179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24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Miguel Pinto - 108481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280190" y="530399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24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Miguel Francisco - 108304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835" y="3118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Architecture</a:t>
            </a:r>
            <a:endParaRPr lang="en-US" sz="2800">
              <a:latin typeface="Arial Black" panose="020B0A040201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96835" y="836176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endParaRPr lang="en-US" sz="850"/>
          </a:p>
        </p:txBody>
      </p:sp>
      <p:sp>
        <p:nvSpPr>
          <p:cNvPr id="4" name="Text 2"/>
          <p:cNvSpPr/>
          <p:nvPr/>
        </p:nvSpPr>
        <p:spPr>
          <a:xfrm>
            <a:off x="396835" y="1247180"/>
            <a:ext cx="402788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endParaRPr lang="en-US" sz="850"/>
          </a:p>
        </p:txBody>
      </p:sp>
      <p:sp>
        <p:nvSpPr>
          <p:cNvPr id="6" name="Text 3"/>
          <p:cNvSpPr/>
          <p:nvPr/>
        </p:nvSpPr>
        <p:spPr>
          <a:xfrm>
            <a:off x="10220801" y="1247180"/>
            <a:ext cx="402788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endParaRPr lang="en-US" sz="850"/>
          </a:p>
        </p:txBody>
      </p:sp>
      <p:sp>
        <p:nvSpPr>
          <p:cNvPr id="7" name="Text 4"/>
          <p:cNvSpPr/>
          <p:nvPr/>
        </p:nvSpPr>
        <p:spPr>
          <a:xfrm>
            <a:off x="396835" y="7244715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endParaRPr lang="en-US" sz="850"/>
          </a:p>
        </p:txBody>
      </p:sp>
      <p:sp>
        <p:nvSpPr>
          <p:cNvPr id="8" name="Text 5"/>
          <p:cNvSpPr/>
          <p:nvPr/>
        </p:nvSpPr>
        <p:spPr>
          <a:xfrm>
            <a:off x="396835" y="7553682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endParaRPr lang="en-US" sz="850"/>
          </a:p>
        </p:txBody>
      </p:sp>
      <p:sp>
        <p:nvSpPr>
          <p:cNvPr id="10" name="Text 7"/>
          <p:cNvSpPr/>
          <p:nvPr/>
        </p:nvSpPr>
        <p:spPr>
          <a:xfrm>
            <a:off x="396835" y="8171617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endParaRPr lang="en-US" sz="850"/>
          </a:p>
        </p:txBody>
      </p:sp>
      <p:sp>
        <p:nvSpPr>
          <p:cNvPr id="11" name="Text 8"/>
          <p:cNvSpPr/>
          <p:nvPr/>
        </p:nvSpPr>
        <p:spPr>
          <a:xfrm>
            <a:off x="396835" y="8480584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endParaRPr lang="en-US" sz="850"/>
          </a:p>
        </p:txBody>
      </p:sp>
      <p:sp>
        <p:nvSpPr>
          <p:cNvPr id="12" name="Text 9"/>
          <p:cNvSpPr/>
          <p:nvPr/>
        </p:nvSpPr>
        <p:spPr>
          <a:xfrm>
            <a:off x="396835" y="8789551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400"/>
              </a:lnSpc>
              <a:buNone/>
            </a:pPr>
            <a:endParaRPr lang="en-US" sz="850"/>
          </a:p>
        </p:txBody>
      </p:sp>
      <p:sp>
        <p:nvSpPr>
          <p:cNvPr id="13" name="Text 10"/>
          <p:cNvSpPr/>
          <p:nvPr/>
        </p:nvSpPr>
        <p:spPr>
          <a:xfrm>
            <a:off x="12816007" y="9141023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350"/>
              </a:lnSpc>
              <a:buNone/>
            </a:pPr>
            <a:r>
              <a:rPr lang="en-US" sz="1100" b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5</a:t>
            </a:r>
            <a:endParaRPr lang="en-US" sz="1100"/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F0F8CDE6-4B17-E330-7937-D55FAE85680A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 pitchFamily="34" charset="0"/>
              </a:rPr>
              <a:t>9</a:t>
            </a:r>
            <a:endParaRPr lang="en-US" sz="2200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901419A-55A6-6E39-DC5A-0EA1B7695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752" y="668187"/>
            <a:ext cx="11714201" cy="74616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7499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380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Next Steps- Implementation</a:t>
            </a:r>
            <a:endParaRPr lang="en-US" sz="3800">
              <a:latin typeface="Arial Black" panose="020B0A040201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632716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859530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/>
                <a:cs typeface="Arial"/>
              </a:rPr>
              <a:t>Authentication</a:t>
            </a:r>
            <a:endParaRPr lang="en-US" sz="2000">
              <a:solidFill>
                <a:srgbClr val="4054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993600"/>
            <a:ext cx="1134070" cy="13608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68022" y="522041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000">
                <a:solidFill>
                  <a:srgbClr val="405449"/>
                </a:solidFill>
                <a:latin typeface="Arial"/>
                <a:cs typeface="Arial"/>
              </a:rPr>
              <a:t>Database, Backend, Frontend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C9142B6C-E2DD-6DFB-68B1-C21C17619FF3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 pitchFamily="34" charset="0"/>
              </a:rPr>
              <a:t>10</a:t>
            </a:r>
            <a:endParaRPr lang="en-US"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1744" y="489704"/>
            <a:ext cx="4441031" cy="5550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400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Mockups</a:t>
            </a:r>
            <a:endParaRPr lang="en-US" sz="4000">
              <a:latin typeface="Arial Black" panose="020B0A040201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538787" y="1311235"/>
            <a:ext cx="3552825" cy="444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r>
              <a:rPr lang="en-US" sz="275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Company owner</a:t>
            </a:r>
            <a:endParaRPr lang="en-US" sz="2750">
              <a:latin typeface="Arial Black" panose="020B0A040201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21744" y="2021800"/>
            <a:ext cx="13386911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	Create a tenant    |     Add a new user with roles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847" y="2705576"/>
            <a:ext cx="6799778" cy="4834533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855" y="2754630"/>
            <a:ext cx="2615208" cy="4736425"/>
          </a:xfrm>
          <a:prstGeom prst="rect">
            <a:avLst/>
          </a:prstGeom>
        </p:spPr>
      </p:pic>
      <p:sp>
        <p:nvSpPr>
          <p:cNvPr id="7" name="Text 7">
            <a:extLst>
              <a:ext uri="{FF2B5EF4-FFF2-40B4-BE49-F238E27FC236}">
                <a16:creationId xmlns:a16="http://schemas.microsoft.com/office/drawing/2014/main" id="{B7FA23E7-A13F-5010-E452-E3551AB19126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 pitchFamily="34" charset="0"/>
              </a:rPr>
              <a:t>11</a:t>
            </a:r>
            <a:endParaRPr lang="en-US"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4373" y="545544"/>
            <a:ext cx="4960501" cy="619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Mockups</a:t>
            </a:r>
            <a:endParaRPr lang="en-US" sz="3900">
              <a:latin typeface="Arial Black" panose="020B0A040201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331023" y="1463040"/>
            <a:ext cx="3968353" cy="496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275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Contributor</a:t>
            </a:r>
            <a:endParaRPr lang="en-US" sz="2750">
              <a:latin typeface="Arial Black" panose="020B0A040201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94373" y="2256592"/>
            <a:ext cx="1324165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Upload evidence      |    Status of uploaded evidence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827" y="3020378"/>
            <a:ext cx="5579864" cy="397561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94373" y="7219117"/>
            <a:ext cx="637877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endParaRPr lang="en-US" sz="155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329" y="3020378"/>
            <a:ext cx="5579864" cy="397561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564874" y="7219117"/>
            <a:ext cx="637877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endParaRPr lang="en-US" sz="155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14436AFC-E66E-1059-0ED6-2D241DBDE53B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 pitchFamily="34" charset="0"/>
              </a:rPr>
              <a:t>12</a:t>
            </a:r>
            <a:endParaRPr lang="en-US"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4260" y="584716"/>
            <a:ext cx="5316260" cy="664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Mockups</a:t>
            </a:r>
            <a:endParaRPr lang="en-US" sz="4150">
              <a:latin typeface="Arial Black" panose="020B0A040201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188744" y="1568172"/>
            <a:ext cx="4252913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50"/>
              </a:lnSpc>
              <a:buNone/>
            </a:pPr>
            <a:r>
              <a:rPr lang="en-US" sz="275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Auditors</a:t>
            </a:r>
            <a:endParaRPr lang="en-US" sz="2750">
              <a:latin typeface="Arial Black" panose="020B0A040201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44260" y="2418755"/>
            <a:ext cx="1314188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(IA) Evaluate evidence  | (EA) Generate status report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46" y="3237309"/>
            <a:ext cx="5917049" cy="4215884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425" y="3241715"/>
            <a:ext cx="5917049" cy="4206954"/>
          </a:xfrm>
          <a:prstGeom prst="rect">
            <a:avLst/>
          </a:prstGeom>
        </p:spPr>
      </p:pic>
      <p:sp>
        <p:nvSpPr>
          <p:cNvPr id="7" name="Text 7">
            <a:extLst>
              <a:ext uri="{FF2B5EF4-FFF2-40B4-BE49-F238E27FC236}">
                <a16:creationId xmlns:a16="http://schemas.microsoft.com/office/drawing/2014/main" id="{D552AC75-BABB-AAE5-1746-0836F9040D7C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 pitchFamily="34" charset="0"/>
              </a:rPr>
              <a:t>13</a:t>
            </a:r>
            <a:endParaRPr lang="en-US"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F78335B7-8DF3-0FC9-3E19-846356FC6E9C}"/>
              </a:ext>
            </a:extLst>
          </p:cNvPr>
          <p:cNvSpPr txBox="1"/>
          <p:nvPr/>
        </p:nvSpPr>
        <p:spPr>
          <a:xfrm>
            <a:off x="691376" y="579864"/>
            <a:ext cx="817384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4400"/>
              <a:t>Microsite</a:t>
            </a:r>
            <a:endParaRPr lang="pt-PT" sz="4400">
              <a:ea typeface="Calibri"/>
              <a:cs typeface="Calibri"/>
            </a:endParaRPr>
          </a:p>
        </p:txBody>
      </p:sp>
      <p:pic>
        <p:nvPicPr>
          <p:cNvPr id="13" name="Imagem 12" descr="Uma imagem com padrão, quadrado, Simetria, Gráficos&#10;&#10;Os conteúdos gerados por IA poderão estar incorretos.">
            <a:extLst>
              <a:ext uri="{FF2B5EF4-FFF2-40B4-BE49-F238E27FC236}">
                <a16:creationId xmlns:a16="http://schemas.microsoft.com/office/drawing/2014/main" id="{9C6A6823-0E6B-44CD-E7BB-C3B5634A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76" y="1750742"/>
            <a:ext cx="5374888" cy="537488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DB2DDC-1503-AB15-84EF-7ED44F184117}"/>
              </a:ext>
            </a:extLst>
          </p:cNvPr>
          <p:cNvSpPr txBox="1"/>
          <p:nvPr/>
        </p:nvSpPr>
        <p:spPr>
          <a:xfrm>
            <a:off x="6367346" y="4499520"/>
            <a:ext cx="757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/>
              <a:t>https://easyregpi.github.io/micro-site/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46FF950-14AF-99CE-79BD-3E74801AA569}"/>
              </a:ext>
            </a:extLst>
          </p:cNvPr>
          <p:cNvSpPr txBox="1"/>
          <p:nvPr/>
        </p:nvSpPr>
        <p:spPr>
          <a:xfrm>
            <a:off x="6367346" y="1619119"/>
            <a:ext cx="4922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err="1"/>
              <a:t>If</a:t>
            </a:r>
            <a:r>
              <a:rPr lang="pt-PT" sz="3200"/>
              <a:t> </a:t>
            </a:r>
            <a:r>
              <a:rPr lang="pt-PT" sz="3200" err="1"/>
              <a:t>you</a:t>
            </a:r>
            <a:r>
              <a:rPr lang="pt-PT" sz="3200"/>
              <a:t> </a:t>
            </a:r>
            <a:r>
              <a:rPr lang="pt-PT" sz="3200" err="1"/>
              <a:t>want</a:t>
            </a:r>
            <a:r>
              <a:rPr lang="pt-PT" sz="3200"/>
              <a:t> to </a:t>
            </a:r>
            <a:r>
              <a:rPr lang="pt-PT" sz="3200" err="1"/>
              <a:t>know</a:t>
            </a:r>
            <a:r>
              <a:rPr lang="pt-PT" sz="3200"/>
              <a:t> more </a:t>
            </a:r>
            <a:r>
              <a:rPr lang="pt-PT" sz="3200" err="1"/>
              <a:t>about</a:t>
            </a:r>
            <a:r>
              <a:rPr lang="pt-PT" sz="3200"/>
              <a:t> </a:t>
            </a:r>
            <a:r>
              <a:rPr lang="pt-PT" sz="3200" err="1"/>
              <a:t>us</a:t>
            </a:r>
            <a:r>
              <a:rPr lang="pt-PT" sz="3200"/>
              <a:t>, scan </a:t>
            </a:r>
            <a:r>
              <a:rPr lang="pt-PT" sz="3200" err="1"/>
              <a:t>the</a:t>
            </a:r>
            <a:r>
              <a:rPr lang="pt-PT" sz="3200"/>
              <a:t> </a:t>
            </a:r>
            <a:r>
              <a:rPr lang="pt-PT" sz="3200" err="1"/>
              <a:t>code</a:t>
            </a:r>
            <a:r>
              <a:rPr lang="pt-PT" sz="3200"/>
              <a:t> </a:t>
            </a:r>
            <a:r>
              <a:rPr lang="pt-PT" sz="3200" err="1"/>
              <a:t>or</a:t>
            </a:r>
            <a:r>
              <a:rPr lang="pt-PT" sz="3200"/>
              <a:t> </a:t>
            </a:r>
            <a:r>
              <a:rPr lang="pt-PT" sz="3200" err="1"/>
              <a:t>click</a:t>
            </a:r>
            <a:r>
              <a:rPr lang="pt-PT" sz="3200"/>
              <a:t> </a:t>
            </a:r>
            <a:r>
              <a:rPr lang="pt-PT" sz="3200" err="1"/>
              <a:t>the</a:t>
            </a:r>
            <a:r>
              <a:rPr lang="pt-PT" sz="3200"/>
              <a:t> link.</a:t>
            </a:r>
            <a:br>
              <a:rPr lang="pt-PT" sz="3200"/>
            </a:br>
            <a:r>
              <a:rPr lang="pt-PT" sz="3200" err="1"/>
              <a:t>Feel</a:t>
            </a:r>
            <a:r>
              <a:rPr lang="pt-PT" sz="3200"/>
              <a:t> free to </a:t>
            </a:r>
            <a:r>
              <a:rPr lang="pt-PT" sz="3200" err="1"/>
              <a:t>ask</a:t>
            </a:r>
            <a:r>
              <a:rPr lang="pt-PT" sz="3200"/>
              <a:t> </a:t>
            </a:r>
            <a:r>
              <a:rPr lang="pt-PT" sz="3200" err="1"/>
              <a:t>any</a:t>
            </a:r>
            <a:r>
              <a:rPr lang="pt-PT" sz="3200"/>
              <a:t> </a:t>
            </a:r>
            <a:r>
              <a:rPr lang="pt-PT" sz="3200" err="1"/>
              <a:t>questions</a:t>
            </a:r>
            <a:r>
              <a:rPr lang="pt-PT" sz="3200"/>
              <a:t>.</a:t>
            </a:r>
          </a:p>
        </p:txBody>
      </p:sp>
      <p:sp>
        <p:nvSpPr>
          <p:cNvPr id="3" name="Text 7">
            <a:extLst>
              <a:ext uri="{FF2B5EF4-FFF2-40B4-BE49-F238E27FC236}">
                <a16:creationId xmlns:a16="http://schemas.microsoft.com/office/drawing/2014/main" id="{B95D1A5E-BDCD-FB2D-895E-C1F7E259073E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/>
              </a:rPr>
              <a:t>14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5533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5258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360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CONTEXT</a:t>
            </a:r>
            <a:endParaRPr lang="en-US" sz="4450">
              <a:latin typeface="Arial Black" panose="020B0A040201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928342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Multiple Compliance Requirements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863816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Organizations need to work across multiple frameworks, each with its own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compliance requirements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, resulting in significant complexity in managing the process.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2928342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Need for an Integrated Solution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863816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There is a demand for a centralized platform that automates the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tracking and management of requirements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, optimizing workflows and ensuring security.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2928342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Manual Processes and Risks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863816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Manual evidence collection and audit execution increase the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risk of inconsistencies and errors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, while also requiring significant operational effort.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D1D84DBA-CB08-4992-153C-4ACD9E5BA2A0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364" y="490657"/>
            <a:ext cx="6961703" cy="557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20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Non-Functional Requirements </a:t>
            </a:r>
            <a:endParaRPr lang="en-US" sz="3200">
              <a:latin typeface="Arial Black" panose="020B0A040201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4364" y="1315641"/>
            <a:ext cx="7895273" cy="1313498"/>
          </a:xfrm>
          <a:prstGeom prst="roundRect">
            <a:avLst>
              <a:gd name="adj" fmla="val 12225"/>
            </a:avLst>
          </a:prstGeom>
          <a:solidFill>
            <a:srgbClr val="D1E7D2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Text 2"/>
          <p:cNvSpPr/>
          <p:nvPr/>
        </p:nvSpPr>
        <p:spPr>
          <a:xfrm>
            <a:off x="802719" y="1493996"/>
            <a:ext cx="2230160" cy="278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Adaptability</a:t>
            </a:r>
            <a:endParaRPr lang="en-US"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02719" y="1879759"/>
            <a:ext cx="7538561" cy="571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The platform must be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accessible via a web browser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and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optimized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for mobile devices.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24364" y="2807494"/>
            <a:ext cx="7895273" cy="1313498"/>
          </a:xfrm>
          <a:prstGeom prst="roundRect">
            <a:avLst>
              <a:gd name="adj" fmla="val 12225"/>
            </a:avLst>
          </a:prstGeom>
          <a:solidFill>
            <a:srgbClr val="D1E7D2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8" name="Text 5"/>
          <p:cNvSpPr/>
          <p:nvPr/>
        </p:nvSpPr>
        <p:spPr>
          <a:xfrm>
            <a:off x="802719" y="2985849"/>
            <a:ext cx="2230160" cy="278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Security</a:t>
            </a:r>
            <a:endParaRPr lang="en-US"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02719" y="3371612"/>
            <a:ext cx="7538561" cy="571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Nobile" pitchFamily="34" charset="-122"/>
                <a:cs typeface="Arial"/>
              </a:rPr>
              <a:t>The platform must comply with </a:t>
            </a:r>
            <a:r>
              <a:rPr lang="en-US" b="1">
                <a:solidFill>
                  <a:srgbClr val="000000"/>
                </a:solidFill>
                <a:latin typeface="Arial"/>
                <a:ea typeface="Nobile" pitchFamily="34" charset="-122"/>
                <a:cs typeface="Arial"/>
              </a:rPr>
              <a:t>OWASP security standards</a:t>
            </a:r>
            <a:r>
              <a:rPr lang="en-US">
                <a:solidFill>
                  <a:srgbClr val="000000"/>
                </a:solidFill>
                <a:latin typeface="Arial"/>
                <a:ea typeface="Nobile" pitchFamily="34" charset="-122"/>
                <a:cs typeface="Arial"/>
              </a:rPr>
              <a:t> to prevent attacks like SQL Injection.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4364" y="4299347"/>
            <a:ext cx="7895273" cy="1027986"/>
          </a:xfrm>
          <a:prstGeom prst="roundRect">
            <a:avLst>
              <a:gd name="adj" fmla="val 15621"/>
            </a:avLst>
          </a:prstGeom>
          <a:solidFill>
            <a:srgbClr val="D1E7D2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1" name="Text 8"/>
          <p:cNvSpPr/>
          <p:nvPr/>
        </p:nvSpPr>
        <p:spPr>
          <a:xfrm>
            <a:off x="802719" y="4477703"/>
            <a:ext cx="2230160" cy="278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 Maintainability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02719" y="4863465"/>
            <a:ext cx="7538561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The system should be easy to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maintain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and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update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. 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4364" y="5505688"/>
            <a:ext cx="7895273" cy="1027986"/>
          </a:xfrm>
          <a:prstGeom prst="roundRect">
            <a:avLst>
              <a:gd name="adj" fmla="val 15621"/>
            </a:avLst>
          </a:prstGeom>
          <a:solidFill>
            <a:srgbClr val="D1E7D2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4" name="Text 11"/>
          <p:cNvSpPr/>
          <p:nvPr/>
        </p:nvSpPr>
        <p:spPr>
          <a:xfrm>
            <a:off x="802719" y="5684044"/>
            <a:ext cx="2230160" cy="278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Usability</a:t>
            </a:r>
            <a:endParaRPr lang="en-US"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02719" y="6069806"/>
            <a:ext cx="7538561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The system should be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easy to use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and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intuitive.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24364" y="6712029"/>
            <a:ext cx="7895273" cy="1027986"/>
          </a:xfrm>
          <a:prstGeom prst="roundRect">
            <a:avLst>
              <a:gd name="adj" fmla="val 15621"/>
            </a:avLst>
          </a:prstGeom>
          <a:solidFill>
            <a:srgbClr val="D1E7D2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7" name="Text 14"/>
          <p:cNvSpPr/>
          <p:nvPr/>
        </p:nvSpPr>
        <p:spPr>
          <a:xfrm>
            <a:off x="802719" y="6890385"/>
            <a:ext cx="2230160" cy="278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Storage</a:t>
            </a:r>
            <a:endParaRPr lang="en-US"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802719" y="7276148"/>
            <a:ext cx="7538561" cy="285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Backup policies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should ensure data recovery in case of failure.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D35B84E7-7DF8-FACA-DC3A-D5547797B33D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 pitchFamily="34" charset="0"/>
              </a:rPr>
              <a:t>2</a:t>
            </a:r>
            <a:endParaRPr lang="en-US"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5443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3171" y="2389608"/>
            <a:ext cx="8051277" cy="538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60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Arial" panose="020B0604020202020204" pitchFamily="34" charset="0"/>
              </a:rPr>
              <a:t>Functional Requirements </a:t>
            </a:r>
            <a:endParaRPr lang="en-US" sz="36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03053" y="3031474"/>
            <a:ext cx="6626066" cy="2421231"/>
          </a:xfrm>
          <a:prstGeom prst="roundRect">
            <a:avLst>
              <a:gd name="adj" fmla="val 7653"/>
            </a:avLst>
          </a:prstGeom>
          <a:solidFill>
            <a:srgbClr val="D1E7D2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Text 2"/>
          <p:cNvSpPr/>
          <p:nvPr/>
        </p:nvSpPr>
        <p:spPr>
          <a:xfrm>
            <a:off x="775454" y="3121159"/>
            <a:ext cx="6437516" cy="294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Authentication, Authorization and Security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75454" y="3667291"/>
            <a:ext cx="6281380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→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Login/Logout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of users with safe authentication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75396" y="4164057"/>
            <a:ext cx="6281380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→ Management of permissions and access levels associated to roles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(RBAC)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75454" y="4965559"/>
            <a:ext cx="6281380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→ Secure document access based on user privileges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01401" y="3031474"/>
            <a:ext cx="6625947" cy="2421231"/>
          </a:xfrm>
          <a:prstGeom prst="roundRect">
            <a:avLst>
              <a:gd name="adj" fmla="val 7653"/>
            </a:avLst>
          </a:prstGeom>
          <a:solidFill>
            <a:srgbClr val="D1E7D2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0" name="Text 7"/>
          <p:cNvSpPr/>
          <p:nvPr/>
        </p:nvSpPr>
        <p:spPr>
          <a:xfrm>
            <a:off x="7573685" y="3117458"/>
            <a:ext cx="3852865" cy="256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Audits Management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73566" y="3626048"/>
            <a:ext cx="6281380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→ Real time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tracking of audits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573566" y="4300292"/>
            <a:ext cx="6281380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→ Association of audits to specific standards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573566" y="4974537"/>
            <a:ext cx="6281380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Nobile" pitchFamily="34" charset="-122"/>
                <a:cs typeface="Arial"/>
              </a:rPr>
              <a:t>→ Creating, editing and removing audits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03171" y="5624989"/>
            <a:ext cx="6625947" cy="2229120"/>
          </a:xfrm>
          <a:prstGeom prst="roundRect">
            <a:avLst>
              <a:gd name="adj" fmla="val 7282"/>
            </a:avLst>
          </a:prstGeom>
          <a:solidFill>
            <a:srgbClr val="D1E7D2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5" name="Text 12"/>
          <p:cNvSpPr/>
          <p:nvPr/>
        </p:nvSpPr>
        <p:spPr>
          <a:xfrm>
            <a:off x="775454" y="5797272"/>
            <a:ext cx="5861463" cy="281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00"/>
              </a:lnSpc>
            </a:pPr>
            <a:r>
              <a:rPr lang="en-US" sz="2400" b="1">
                <a:solidFill>
                  <a:srgbClr val="000000"/>
                </a:solidFill>
                <a:latin typeface="Arial"/>
                <a:ea typeface="Fraunces Extra Bold" pitchFamily="34" charset="-122"/>
                <a:cs typeface="Arial"/>
              </a:rPr>
              <a:t>Evidences Management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75454" y="6169938"/>
            <a:ext cx="6281380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→ Centralized repository for the storage of evidences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75454" y="6549033"/>
            <a:ext cx="6281380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→ Assignment of tasks to contributors for evidence submission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75454" y="7039339"/>
            <a:ext cx="6281380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→ Upload of evidence in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different formats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(png, jpge, pdf).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75454" y="7443147"/>
            <a:ext cx="6281380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→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Version control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for evidences and track of modifications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7401401" y="5624989"/>
            <a:ext cx="6625947" cy="2130266"/>
          </a:xfrm>
          <a:prstGeom prst="roundRect">
            <a:avLst>
              <a:gd name="adj" fmla="val 7282"/>
            </a:avLst>
          </a:prstGeom>
          <a:solidFill>
            <a:srgbClr val="D1E7D2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21" name="Text 18"/>
          <p:cNvSpPr/>
          <p:nvPr/>
        </p:nvSpPr>
        <p:spPr>
          <a:xfrm>
            <a:off x="7573685" y="5797272"/>
            <a:ext cx="2154436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Compliance</a:t>
            </a:r>
            <a:endParaRPr lang="en-US" sz="16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7573685" y="6169938"/>
            <a:ext cx="6281380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→ Automatic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generation of reports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7573685" y="6741305"/>
            <a:ext cx="6281380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→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Metrics dashboard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for compliance progress tracking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7573685" y="7307222"/>
            <a:ext cx="6281380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→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Filters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for the visualization of specific data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7">
            <a:extLst>
              <a:ext uri="{FF2B5EF4-FFF2-40B4-BE49-F238E27FC236}">
                <a16:creationId xmlns:a16="http://schemas.microsoft.com/office/drawing/2014/main" id="{F5FFC795-7267-BDCA-D99D-97BDC49C576F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317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User Profiles</a:t>
            </a:r>
            <a:endParaRPr lang="en-US" sz="4400">
              <a:latin typeface="Arial Black" panose="020B0A040201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94196"/>
            <a:ext cx="4196358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4" name="Text 2"/>
          <p:cNvSpPr/>
          <p:nvPr/>
        </p:nvSpPr>
        <p:spPr>
          <a:xfrm>
            <a:off x="1020604" y="33210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Administrator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81142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Configures system settings and manages user roles.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094196"/>
            <a:ext cx="4196358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7" name="Text 5"/>
          <p:cNvSpPr/>
          <p:nvPr/>
        </p:nvSpPr>
        <p:spPr>
          <a:xfrm>
            <a:off x="5443776" y="33210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Company Owner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43776" y="381142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Manages overall company settings and user access.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094196"/>
            <a:ext cx="4196358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0" name="Text 8"/>
          <p:cNvSpPr/>
          <p:nvPr/>
        </p:nvSpPr>
        <p:spPr>
          <a:xfrm>
            <a:off x="9866948" y="33210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Contributor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948" y="381142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Uploads evidence and responds to task requests.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93790" y="4990862"/>
            <a:ext cx="6408063" cy="1405803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3" name="Text 11"/>
          <p:cNvSpPr/>
          <p:nvPr/>
        </p:nvSpPr>
        <p:spPr>
          <a:xfrm>
            <a:off x="1020604" y="5217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>
                <a:solidFill>
                  <a:srgbClr val="405449"/>
                </a:solidFill>
                <a:latin typeface="Arial"/>
                <a:ea typeface="Fraunces Extra Bold" pitchFamily="34" charset="-122"/>
                <a:cs typeface="Arial"/>
              </a:rPr>
              <a:t>Internal Auditor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20604" y="5708094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Reviews evidence and creates reports.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28667" y="4990862"/>
            <a:ext cx="6408063" cy="1405803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6" name="Text 14"/>
          <p:cNvSpPr/>
          <p:nvPr/>
        </p:nvSpPr>
        <p:spPr>
          <a:xfrm>
            <a:off x="7655481" y="5217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External Auditor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655481" y="5708094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Conducts independent audits and verifies compliance.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2A748D0C-7D2E-1D7D-4FA4-FB11CEB506B8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 pitchFamily="34" charset="0"/>
              </a:rPr>
              <a:t>4</a:t>
            </a:r>
            <a:endParaRPr lang="en-US"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046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User Stories</a:t>
            </a:r>
            <a:endParaRPr lang="en-US" sz="4450">
              <a:latin typeface="Arial Black" panose="020B0A040201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15360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947398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 a </a:t>
            </a:r>
            <a:r>
              <a:rPr lang="en-US" sz="2000" b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Contributor</a:t>
            </a:r>
            <a:r>
              <a:rPr lang="en-US" sz="200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I want to upload </a:t>
            </a:r>
            <a:r>
              <a:rPr lang="en-US" sz="2000" b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evidence </a:t>
            </a:r>
            <a:r>
              <a:rPr lang="en-US" sz="200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 that I can provide compliance documentation.
</a:t>
            </a:r>
            <a:r>
              <a:rPr lang="en-US" sz="2000" b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Given</a:t>
            </a:r>
            <a:r>
              <a:rPr lang="en-US" sz="200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I am on the evidence submission form 
</a:t>
            </a:r>
            <a:r>
              <a:rPr lang="en-US" sz="2000" b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When</a:t>
            </a:r>
            <a:r>
              <a:rPr lang="en-US" sz="200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I fill in the mandatory message field 
</a:t>
            </a:r>
            <a:r>
              <a:rPr lang="en-US" sz="2000" b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Then</a:t>
            </a:r>
            <a:r>
              <a:rPr lang="en-US" sz="200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I should be able to submit the evidence.</a:t>
            </a:r>
            <a:endParaRPr lang="en-US" sz="2000"/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61C4C13A-9246-318F-E4DF-4316B11432A5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 pitchFamily="34" charset="0"/>
              </a:rPr>
              <a:t>5</a:t>
            </a:r>
            <a:endParaRPr lang="en-US"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8611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User Stories</a:t>
            </a:r>
            <a:endParaRPr lang="en-US" sz="4450">
              <a:latin typeface="Arial Black" panose="020B0A040201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33506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128849"/>
            <a:ext cx="360807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As a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Contributor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, I want to view the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status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of submitted evidence so that I can track the progress of compliance submissions.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421" y="3335060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0228421" y="4128849"/>
            <a:ext cx="360818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As a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Company Owner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, I want to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create a tenant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so that my organization has a designated compliance workspace.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2E1958CE-6579-07DA-9B74-485211186152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 pitchFamily="34" charset="0"/>
              </a:rPr>
              <a:t>6</a:t>
            </a:r>
            <a:endParaRPr lang="en-US"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46757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User Stories</a:t>
            </a:r>
            <a:endParaRPr lang="en-US" sz="4450">
              <a:latin typeface="Arial Black" panose="020B0A040201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51651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310301"/>
            <a:ext cx="360807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As a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Company Owner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, I want to assign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roles 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to users so that I can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control access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and responsibilities.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421" y="3516511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0228421" y="4310301"/>
            <a:ext cx="360818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As an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Internal Auditor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, I want to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evaluate evidence 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submissions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so that I can determine compliance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status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D073B651-7706-C415-90B2-C3DECC856EAB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 pitchFamily="34" charset="0"/>
              </a:rPr>
              <a:t>7</a:t>
            </a:r>
            <a:endParaRPr lang="en-US"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8611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>
                <a:solidFill>
                  <a:srgbClr val="3B4540"/>
                </a:solidFill>
                <a:latin typeface="Arial Black" panose="020B0A04020102020204" pitchFamily="34" charset="0"/>
                <a:ea typeface="Fraunces Extra Bold" pitchFamily="34" charset="-122"/>
                <a:cs typeface="Fraunces Extra Bold" pitchFamily="34" charset="-120"/>
              </a:rPr>
              <a:t>User Stories</a:t>
            </a:r>
            <a:endParaRPr lang="en-US" sz="4450">
              <a:latin typeface="Arial Black" panose="020B0A040201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33506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128849"/>
            <a:ext cx="360807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As an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External Auditor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, I want to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review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 Internal Auditors' reports so that I can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validate 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their assessment and </a:t>
            </a:r>
            <a:r>
              <a:rPr lang="en-US" sz="2000" b="1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detect inconsistencies</a:t>
            </a:r>
            <a:r>
              <a:rPr lang="en-US" sz="200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421" y="3335060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0228421" y="4128849"/>
            <a:ext cx="360818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000">
                <a:solidFill>
                  <a:srgbClr val="405449"/>
                </a:solidFill>
                <a:latin typeface="Arial"/>
                <a:ea typeface="Nobile" pitchFamily="34" charset="-122"/>
                <a:cs typeface="Arial"/>
              </a:rPr>
              <a:t>As an </a:t>
            </a:r>
            <a:r>
              <a:rPr lang="en-US" sz="2000" b="1">
                <a:solidFill>
                  <a:srgbClr val="405449"/>
                </a:solidFill>
                <a:latin typeface="Arial"/>
                <a:ea typeface="Nobile" pitchFamily="34" charset="-122"/>
                <a:cs typeface="Arial"/>
              </a:rPr>
              <a:t>Admin</a:t>
            </a:r>
            <a:r>
              <a:rPr lang="en-US" sz="2000">
                <a:solidFill>
                  <a:srgbClr val="405449"/>
                </a:solidFill>
                <a:latin typeface="Arial"/>
                <a:ea typeface="Nobile" pitchFamily="34" charset="-122"/>
                <a:cs typeface="Arial"/>
              </a:rPr>
              <a:t>, I want to update </a:t>
            </a:r>
            <a:r>
              <a:rPr lang="en-US" sz="2000">
                <a:solidFill>
                  <a:srgbClr val="405449"/>
                </a:solidFill>
                <a:latin typeface="Arial"/>
                <a:cs typeface="Arial"/>
              </a:rPr>
              <a:t>or block users so that I can </a:t>
            </a:r>
            <a:r>
              <a:rPr lang="en-US" sz="2000" b="1">
                <a:solidFill>
                  <a:srgbClr val="405449"/>
                </a:solidFill>
                <a:latin typeface="Arial"/>
                <a:cs typeface="Arial"/>
              </a:rPr>
              <a:t>manage user access</a:t>
            </a:r>
            <a:r>
              <a:rPr lang="en-US" sz="2000">
                <a:solidFill>
                  <a:srgbClr val="405449"/>
                </a:solidFill>
                <a:latin typeface="Arial"/>
                <a:cs typeface="Arial"/>
              </a:rPr>
              <a:t> and ensure data security. </a:t>
            </a: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FD1FFE8F-3806-B40E-0BE7-6C4E7E986E45}"/>
              </a:ext>
            </a:extLst>
          </p:cNvPr>
          <p:cNvSpPr/>
          <p:nvPr/>
        </p:nvSpPr>
        <p:spPr>
          <a:xfrm>
            <a:off x="11562207" y="77720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>
                <a:solidFill>
                  <a:srgbClr val="3B4540"/>
                </a:solidFill>
                <a:latin typeface="Fraunces Extra Bold" pitchFamily="34" charset="0"/>
              </a:rPr>
              <a:t>8</a:t>
            </a:r>
            <a:endParaRPr lang="en-US"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revision>1</cp:revision>
  <dcterms:created xsi:type="dcterms:W3CDTF">2025-03-10T23:37:30Z</dcterms:created>
  <dcterms:modified xsi:type="dcterms:W3CDTF">2025-03-11T10:16:13Z</dcterms:modified>
</cp:coreProperties>
</file>